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x="7772400" cy="100584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#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#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#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#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#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6"/>
            <a:ext cx="6995160" cy="16093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143755" y="9737831"/>
            <a:ext cx="305434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#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hyperlink" Target="http://www.cadif1.com/cursos/ver_material_apoyo/117/0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Relationship Id="rId3" Type="http://schemas.openxmlformats.org/officeDocument/2006/relationships/hyperlink" Target="http://www.cadif1.com/cursos/ver_material_apoyo/117/0" TargetMode="Externa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Relationship Id="rId3" Type="http://schemas.openxmlformats.org/officeDocument/2006/relationships/hyperlink" Target="http://www.cadif1.com/cursos/ver_material_apoyo/117/0" TargetMode="Externa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Relationship Id="rId3" Type="http://schemas.openxmlformats.org/officeDocument/2006/relationships/hyperlink" Target="http://www.cadif1.com/cursos/ver_material_apoyo/117/0" TargetMode="Externa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hyperlink" Target="http://www.cadif1.com/cursos/ver_material_apoyo/117/0" TargetMode="Externa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Relationship Id="rId3" Type="http://schemas.openxmlformats.org/officeDocument/2006/relationships/hyperlink" Target="http://www.cadif1.com/cursos/ver_material_apoyo/117/0" TargetMode="Externa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Relationship Id="rId3" Type="http://schemas.openxmlformats.org/officeDocument/2006/relationships/hyperlink" Target="http://www.cadif1.com/cursos/ver_material_apoyo/117/0" TargetMode="Externa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Relationship Id="rId3" Type="http://schemas.openxmlformats.org/officeDocument/2006/relationships/hyperlink" Target="http://www.cadif1.com/cursos/ver_material_apoyo/117/0" TargetMode="Externa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Relationship Id="rId3" Type="http://schemas.openxmlformats.org/officeDocument/2006/relationships/hyperlink" Target="http://www.cadif1.com/cursos/ver_material_apoyo/117/0" TargetMode="Externa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Relationship Id="rId3" Type="http://schemas.openxmlformats.org/officeDocument/2006/relationships/hyperlink" Target="http://www.cadif1.com/cursos/ver_material_apoyo/117/0" TargetMode="Externa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Relationship Id="rId3" Type="http://schemas.openxmlformats.org/officeDocument/2006/relationships/hyperlink" Target="http://www.cadif1.com/cursos/ver_material_apoyo/117/0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hyperlink" Target="http://www.cadif1.com/cursos/ver_material_apoyo/117/0" TargetMode="Externa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Relationship Id="rId3" Type="http://schemas.openxmlformats.org/officeDocument/2006/relationships/hyperlink" Target="http://www.cadif1.com/cursos/ver_material_apoyo/117/0" TargetMode="Externa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Relationship Id="rId3" Type="http://schemas.openxmlformats.org/officeDocument/2006/relationships/hyperlink" Target="http://www.cadif1.com/cursos/ver_material_apoyo/117/0" TargetMode="Externa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Relationship Id="rId3" Type="http://schemas.openxmlformats.org/officeDocument/2006/relationships/hyperlink" Target="http://www.cadif1.com/cursos/ver_material_apoyo/117/0" TargetMode="Externa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Relationship Id="rId3" Type="http://schemas.openxmlformats.org/officeDocument/2006/relationships/hyperlink" Target="http://www.cadif1.com/cursos/ver_material_apoyo/117/0" TargetMode="Externa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hyperlink" Target="http://www.cadif1.com/cursos/ver_material_apoyo/117/0" TargetMode="Externa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hyperlink" Target="http://www.cadif1.com/cursos/ver_material_apoyo/117/0" TargetMode="Externa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Relationship Id="rId3" Type="http://schemas.openxmlformats.org/officeDocument/2006/relationships/hyperlink" Target="http://www.cadif1.com/cursos/ver_material_apoyo/117/0" TargetMode="Externa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Relationship Id="rId3" Type="http://schemas.openxmlformats.org/officeDocument/2006/relationships/hyperlink" Target="http://www.cadif1.com/cursos/ver_material_apoyo/117/0" TargetMode="Externa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Relationship Id="rId3" Type="http://schemas.openxmlformats.org/officeDocument/2006/relationships/hyperlink" Target="http://www.cadif1.com/cursos/ver_material_apoyo/117/0" TargetMode="Externa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Relationship Id="rId3" Type="http://schemas.openxmlformats.org/officeDocument/2006/relationships/hyperlink" Target="http://www.cadif1.com/cursos/ver_material_apoyo/117/0" TargetMode="Externa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hyperlink" Target="http://www.cadif1.com/cursos/ver_material_apoyo/117/0" TargetMode="Externa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Relationship Id="rId3" Type="http://schemas.openxmlformats.org/officeDocument/2006/relationships/hyperlink" Target="http://www.cadif1.com/cursos/ver_material_apoyo/117/0" TargetMode="Externa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hyperlink" Target="http://www.cadif1.com/cursos/ver_material_apoyo/117/0" TargetMode="Externa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Relationship Id="rId3" Type="http://schemas.openxmlformats.org/officeDocument/2006/relationships/hyperlink" Target="http://www.cadif1.com/cursos/ver_material_apoyo/117/0" TargetMode="Externa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Relationship Id="rId3" Type="http://schemas.openxmlformats.org/officeDocument/2006/relationships/hyperlink" Target="http://www.cadif1.com/cursos/ver_material_apoyo/117/0" TargetMode="Externa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Relationship Id="rId3" Type="http://schemas.openxmlformats.org/officeDocument/2006/relationships/hyperlink" Target="http://www.cadif1.com/cursos/ver_material_apoyo/117/0" TargetMode="Externa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Relationship Id="rId3" Type="http://schemas.openxmlformats.org/officeDocument/2006/relationships/hyperlink" Target="http://www.cadif1.com/cursos/ver_material_apoyo/117/0" TargetMode="Externa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Relationship Id="rId3" Type="http://schemas.openxmlformats.org/officeDocument/2006/relationships/hyperlink" Target="http://www.cadif1.com/cursos/ver_material_apoyo/117/0" TargetMode="Externa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Relationship Id="rId3" Type="http://schemas.openxmlformats.org/officeDocument/2006/relationships/hyperlink" Target="http://www.cadif1.com/cursos/ver_material_apoyo/117/0" TargetMode="Externa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Relationship Id="rId3" Type="http://schemas.openxmlformats.org/officeDocument/2006/relationships/hyperlink" Target="http://www.cadif1.com/cursos/ver_material_apoyo/117/0" TargetMode="Externa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Relationship Id="rId3" Type="http://schemas.openxmlformats.org/officeDocument/2006/relationships/hyperlink" Target="http://www.cadif1.com/cursos/ver_material_apoyo/117/0" TargetMode="Externa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hyperlink" Target="http://www.cadif1.com/cursos/ver_material_apoyo/117/0" TargetMode="Externa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hyperlink" Target="http://www.cadif1.com/cursos/ver_material_apoyo/117/0" TargetMode="Externa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Relationship Id="rId3" Type="http://schemas.openxmlformats.org/officeDocument/2006/relationships/hyperlink" Target="http://www.cadif1.com/cursos/ver_material_apoyo/117/0" TargetMode="Externa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Relationship Id="rId3" Type="http://schemas.openxmlformats.org/officeDocument/2006/relationships/hyperlink" Target="http://www.cadif1.com/cursos/ver_material_apoyo/117/0" TargetMode="Externa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hyperlink" Target="http://www.cadif1.com/cursos/ver_material_apoyo/117/0" TargetMode="Externa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Relationship Id="rId3" Type="http://schemas.openxmlformats.org/officeDocument/2006/relationships/hyperlink" Target="http://www.cadif1.com/cursos/ver_material_apoyo/117/0" TargetMode="Externa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Relationship Id="rId3" Type="http://schemas.openxmlformats.org/officeDocument/2006/relationships/hyperlink" Target="http://www.cadif1.com/cursos/ver_material_apoyo/117/0" TargetMode="Externa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hyperlink" Target="http://www.cadif1.com/cursos/ver_material_apoyo/117/0" TargetMode="Externa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Relationship Id="rId3" Type="http://schemas.openxmlformats.org/officeDocument/2006/relationships/hyperlink" Target="http://www.cadif1.com/cursos/ver_material_apoyo/117/0" TargetMode="Externa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Relationship Id="rId3" Type="http://schemas.openxmlformats.org/officeDocument/2006/relationships/hyperlink" Target="http://www.cadif1.com/cursos/ver_material_apoyo/117/0" TargetMode="Externa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Relationship Id="rId3" Type="http://schemas.openxmlformats.org/officeDocument/2006/relationships/hyperlink" Target="http://www.cadif1.com/cursos/ver_material_apoyo/117/0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Relationship Id="rId3" Type="http://schemas.openxmlformats.org/officeDocument/2006/relationships/hyperlink" Target="http://www.cadif1.com/cursos/ver_material_apoyo/117/0" TargetMode="Externa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Relationship Id="rId3" Type="http://schemas.openxmlformats.org/officeDocument/2006/relationships/hyperlink" Target="http://www.cadif1.com/cursos/ver_material_apoyo/117/0" TargetMode="Externa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Relationship Id="rId3" Type="http://schemas.openxmlformats.org/officeDocument/2006/relationships/hyperlink" Target="http://www.cadif1.com/cursos/ver_material_apoyo/117/0" TargetMode="Externa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Relationship Id="rId3" Type="http://schemas.openxmlformats.org/officeDocument/2006/relationships/hyperlink" Target="http://www.cadif1.com/cursos/ver_material_apoyo/117/0" TargetMode="Externa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Relationship Id="rId3" Type="http://schemas.openxmlformats.org/officeDocument/2006/relationships/hyperlink" Target="http://www.cadif1.com/cursos/ver_material_apoyo/117/0" TargetMode="Externa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Relationship Id="rId3" Type="http://schemas.openxmlformats.org/officeDocument/2006/relationships/hyperlink" Target="http://www.cadif1.com/cursos/ver_material_apoyo/117/0" TargetMode="Externa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Relationship Id="rId3" Type="http://schemas.openxmlformats.org/officeDocument/2006/relationships/hyperlink" Target="http://www.cadif1.com/cursos/ver_material_apoyo/117/0" TargetMode="Externa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Relationship Id="rId3" Type="http://schemas.openxmlformats.org/officeDocument/2006/relationships/hyperlink" Target="http://www.cadif1.com/cursos/ver_material_apoyo/117/0" TargetMode="Externa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Relationship Id="rId3" Type="http://schemas.openxmlformats.org/officeDocument/2006/relationships/hyperlink" Target="http://www.cadif1.com/cursos/ver_material_apoyo/117/0" TargetMode="Externa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Relationship Id="rId3" Type="http://schemas.openxmlformats.org/officeDocument/2006/relationships/hyperlink" Target="http://www.cadif1.com/cursos/ver_material_apoyo/117/0" TargetMode="Externa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Relationship Id="rId3" Type="http://schemas.openxmlformats.org/officeDocument/2006/relationships/hyperlink" Target="http://www.cadif1.com/cursos/ver_material_apoyo/117/0" TargetMode="Externa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Relationship Id="rId3" Type="http://schemas.openxmlformats.org/officeDocument/2006/relationships/hyperlink" Target="http://www.cadif1.com/cursos/ver_material_apoyo/117/0" TargetMode="Externa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Relationship Id="rId3" Type="http://schemas.openxmlformats.org/officeDocument/2006/relationships/hyperlink" Target="http://www.cadif1.com/cursos/ver_material_apoyo/117/0" TargetMode="Externa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Relationship Id="rId3" Type="http://schemas.openxmlformats.org/officeDocument/2006/relationships/hyperlink" Target="http://www.cadif1.com/cursos/ver_material_apoyo/117/0" TargetMode="Externa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Relationship Id="rId3" Type="http://schemas.openxmlformats.org/officeDocument/2006/relationships/hyperlink" Target="http://www.cadif1.com/cursos/ver_material_apoyo/117/0" TargetMode="Externa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jpg"/><Relationship Id="rId3" Type="http://schemas.openxmlformats.org/officeDocument/2006/relationships/hyperlink" Target="http://www.cadif1.com/cursos/ver_material_apoyo/117/0" TargetMode="Externa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Relationship Id="rId3" Type="http://schemas.openxmlformats.org/officeDocument/2006/relationships/hyperlink" Target="http://www.cadif1.com/cursos/ver_material_apoyo/117/0" TargetMode="External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Relationship Id="rId3" Type="http://schemas.openxmlformats.org/officeDocument/2006/relationships/hyperlink" Target="http://www.cadif1.com/cursos/ver_material_apoyo/117/0" TargetMode="Externa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hyperlink" Target="http://www.cadif1.com/cursos/ver_material_apoyo/117/0" TargetMode="Externa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hyperlink" Target="http://www.cadif1.com/cursos/ver_material_apoyo/117/0" TargetMode="Externa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hyperlink" Target="http://www.cadif1.com/cursos/ver_material_apoyo/117/0" TargetMode="Externa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16789" y="1318731"/>
            <a:ext cx="4776395" cy="5856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66"/>
            <a:ext cx="5254034" cy="6891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66"/>
            <a:ext cx="5254034" cy="6891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86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86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86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59493"/>
            <a:ext cx="5254034" cy="6857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61"/>
            <a:ext cx="5254034" cy="6891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61"/>
            <a:ext cx="5254034" cy="6891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323704"/>
            <a:ext cx="5254034" cy="6692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61"/>
            <a:ext cx="5254034" cy="6891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17773" y="3627634"/>
            <a:ext cx="5214231" cy="1637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323704"/>
            <a:ext cx="5254034" cy="6692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61"/>
            <a:ext cx="5254034" cy="6891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443130"/>
            <a:ext cx="5254034" cy="6573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61"/>
            <a:ext cx="5254034" cy="6891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323704"/>
            <a:ext cx="5254034" cy="6692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61"/>
            <a:ext cx="5254034" cy="6891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64494"/>
            <a:ext cx="5254034" cy="68520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86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27724" y="1323729"/>
            <a:ext cx="5204280" cy="6692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86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63"/>
            <a:ext cx="5254034" cy="6891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86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239136"/>
            <a:ext cx="5254034" cy="67774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59518"/>
            <a:ext cx="5254034" cy="68570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86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084877"/>
            <a:ext cx="5254034" cy="6931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86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86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86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64494"/>
            <a:ext cx="5254034" cy="68520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323729"/>
            <a:ext cx="5254034" cy="6692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27724" y="3627634"/>
            <a:ext cx="5204280" cy="43889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27724" y="1079901"/>
            <a:ext cx="5204280" cy="6936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86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86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86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59518"/>
            <a:ext cx="5254034" cy="68570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86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86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55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55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55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63"/>
            <a:ext cx="5254034" cy="6891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55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084846"/>
            <a:ext cx="5254034" cy="6931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55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27724" y="1458053"/>
            <a:ext cx="5204280" cy="6558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55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239105"/>
            <a:ext cx="5254034" cy="67774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55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55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55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55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63"/>
            <a:ext cx="5254034" cy="6891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283890"/>
            <a:ext cx="5259010" cy="6732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323699"/>
            <a:ext cx="5254034" cy="6692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079870"/>
            <a:ext cx="5254034" cy="6936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55"/>
            <a:ext cx="5254034" cy="689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084846"/>
            <a:ext cx="5254034" cy="6931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084846"/>
            <a:ext cx="5254034" cy="6931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323707"/>
            <a:ext cx="5254034" cy="6692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124663"/>
            <a:ext cx="5254034" cy="6891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4210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5/3/2020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8662" y="165099"/>
            <a:ext cx="1454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Arial"/>
                <a:cs typeface="Arial"/>
              </a:rPr>
              <a:t>Ver </a:t>
            </a:r>
            <a:r>
              <a:rPr dirty="0" sz="800">
                <a:latin typeface="Arial"/>
                <a:cs typeface="Arial"/>
              </a:rPr>
              <a:t>Material de apoyo del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curso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970" y="1239113"/>
            <a:ext cx="5254034" cy="6777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254" y="9737831"/>
            <a:ext cx="228282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5">
                <a:latin typeface="Arial"/>
                <a:cs typeface="Arial"/>
                <a:hlinkClick r:id="rId3"/>
              </a:rPr>
              <a:t>www.cadif1.com/cursos/ver_material_apoyo/117/0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r>
              <a:rPr dirty="0" spc="-5"/>
              <a:t>/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2020-08-26T22:21:58Z</dcterms:created>
  <dcterms:modified xsi:type="dcterms:W3CDTF">2020-08-26T22:21:58Z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2020-03-05T00:00:00Z</vt:filetime>
  </property>
  <property fmtid="{D5CDD505-2E9C-101B-9397-08002B2CF9AE}" pid="3" name="Creator">
    <vt:lpwstr>Mozilla/5.0 (Windows NT 10.0; Win64; x64) AppleWebKit/537.36 (KHTML, like Gecko) Chrome/80.0.3987.122 Safari/537.36</vt:lpwstr>
  </property>
  <property fmtid="{D5CDD505-2E9C-101B-9397-08002B2CF9AE}" pid="4" name="LastSaved">
    <vt:filetime>2020-08-26T00:00:00Z</vt:filetime>
  </property>
</Properties>
</file>